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82" autoAdjust="0"/>
  </p:normalViewPr>
  <p:slideViewPr>
    <p:cSldViewPr snapToGrid="0" snapToObjects="1"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84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5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98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5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3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5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20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08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74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AA08-C062-9E41-A56E-01BA06A1AD81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5843-A269-1147-A64B-82E4FAC19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86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5-09-09 à 10.0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920"/>
            <a:ext cx="9144000" cy="55892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19331" y="3397452"/>
            <a:ext cx="77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IURC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281680" y="5110480"/>
            <a:ext cx="1148080" cy="1432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808480" y="6358374"/>
            <a:ext cx="148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Algecos</a:t>
            </a:r>
            <a:r>
              <a:rPr lang="fr-FR" dirty="0" smtClean="0"/>
              <a:t> 1 et 2</a:t>
            </a:r>
            <a:endParaRPr lang="fr-FR" dirty="0"/>
          </a:p>
        </p:txBody>
      </p:sp>
      <p:sp>
        <p:nvSpPr>
          <p:cNvPr id="10" name="Forme libre 9"/>
          <p:cNvSpPr/>
          <p:nvPr/>
        </p:nvSpPr>
        <p:spPr>
          <a:xfrm>
            <a:off x="4450080" y="2702560"/>
            <a:ext cx="1666240" cy="2296160"/>
          </a:xfrm>
          <a:custGeom>
            <a:avLst/>
            <a:gdLst>
              <a:gd name="connsiteX0" fmla="*/ 792480 w 1666240"/>
              <a:gd name="connsiteY0" fmla="*/ 0 h 2296160"/>
              <a:gd name="connsiteX1" fmla="*/ 1107440 w 1666240"/>
              <a:gd name="connsiteY1" fmla="*/ 497840 h 2296160"/>
              <a:gd name="connsiteX2" fmla="*/ 1666240 w 1666240"/>
              <a:gd name="connsiteY2" fmla="*/ 985520 h 2296160"/>
              <a:gd name="connsiteX3" fmla="*/ 1016000 w 1666240"/>
              <a:gd name="connsiteY3" fmla="*/ 1656080 h 2296160"/>
              <a:gd name="connsiteX4" fmla="*/ 792480 w 1666240"/>
              <a:gd name="connsiteY4" fmla="*/ 1686560 h 2296160"/>
              <a:gd name="connsiteX5" fmla="*/ 599440 w 1666240"/>
              <a:gd name="connsiteY5" fmla="*/ 1899920 h 2296160"/>
              <a:gd name="connsiteX6" fmla="*/ 396240 w 1666240"/>
              <a:gd name="connsiteY6" fmla="*/ 2032000 h 2296160"/>
              <a:gd name="connsiteX7" fmla="*/ 152400 w 1666240"/>
              <a:gd name="connsiteY7" fmla="*/ 2103120 h 2296160"/>
              <a:gd name="connsiteX8" fmla="*/ 0 w 1666240"/>
              <a:gd name="connsiteY8" fmla="*/ 2103120 h 2296160"/>
              <a:gd name="connsiteX9" fmla="*/ 0 w 1666240"/>
              <a:gd name="connsiteY9" fmla="*/ 2296160 h 2296160"/>
              <a:gd name="connsiteX10" fmla="*/ 0 w 1666240"/>
              <a:gd name="connsiteY10" fmla="*/ 2296160 h 22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240" h="2296160">
                <a:moveTo>
                  <a:pt x="792480" y="0"/>
                </a:moveTo>
                <a:lnTo>
                  <a:pt x="1107440" y="497840"/>
                </a:lnTo>
                <a:lnTo>
                  <a:pt x="1666240" y="985520"/>
                </a:lnTo>
                <a:lnTo>
                  <a:pt x="1016000" y="1656080"/>
                </a:lnTo>
                <a:lnTo>
                  <a:pt x="792480" y="1686560"/>
                </a:lnTo>
                <a:lnTo>
                  <a:pt x="599440" y="1899920"/>
                </a:lnTo>
                <a:lnTo>
                  <a:pt x="396240" y="2032000"/>
                </a:lnTo>
                <a:lnTo>
                  <a:pt x="152400" y="2103120"/>
                </a:lnTo>
                <a:lnTo>
                  <a:pt x="0" y="2103120"/>
                </a:lnTo>
                <a:lnTo>
                  <a:pt x="0" y="2296160"/>
                </a:lnTo>
                <a:lnTo>
                  <a:pt x="0" y="2296160"/>
                </a:ln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12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78560" y="6256774"/>
            <a:ext cx="148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Algecos</a:t>
            </a:r>
            <a:r>
              <a:rPr lang="fr-FR" dirty="0" smtClean="0"/>
              <a:t> 1 et 2</a:t>
            </a:r>
            <a:endParaRPr lang="fr-FR" dirty="0"/>
          </a:p>
        </p:txBody>
      </p:sp>
      <p:pic>
        <p:nvPicPr>
          <p:cNvPr id="6" name="Image 5" descr="Photo1 MEDECINE Campus ARNAUD DE VILLENEUVE février 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0160" cy="6023811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2641600" y="5655434"/>
            <a:ext cx="629920" cy="786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4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Affichage à l'écran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>IURC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Koenig</dc:creator>
  <cp:lastModifiedBy>julie mares</cp:lastModifiedBy>
  <cp:revision>4</cp:revision>
  <dcterms:created xsi:type="dcterms:W3CDTF">2015-09-09T08:07:22Z</dcterms:created>
  <dcterms:modified xsi:type="dcterms:W3CDTF">2016-09-06T07:08:10Z</dcterms:modified>
</cp:coreProperties>
</file>