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2" r:id="rId4"/>
    <p:sldId id="256" r:id="rId5"/>
    <p:sldId id="257" r:id="rId6"/>
    <p:sldId id="258" r:id="rId7"/>
    <p:sldId id="261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72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3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86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82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01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17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83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42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67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89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2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22C2D-451D-4BA7-8A0B-0B9321C27C76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4CA1-CF53-4529-B59A-93D234046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1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0496" y="27791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ATTENTION LES CONSIGNES PEUVENT VARIER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en fonction </a:t>
            </a:r>
            <a:r>
              <a:rPr lang="fr-FR" smtClean="0">
                <a:solidFill>
                  <a:srgbClr val="FF0000"/>
                </a:solidFill>
              </a:rPr>
              <a:t>des parcours</a:t>
            </a:r>
            <a:br>
              <a:rPr lang="fr-FR" smtClean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diaporama est donné à </a:t>
            </a:r>
            <a:r>
              <a:rPr lang="fr-FR" smtClean="0"/>
              <a:t>titre indicatif</a:t>
            </a:r>
            <a:br>
              <a:rPr lang="fr-FR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Consignes par parcours  précises…seront disponibles </a:t>
            </a:r>
            <a:r>
              <a:rPr lang="fr-FR" smtClean="0"/>
              <a:t>bientôt 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7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4547" y="72449"/>
            <a:ext cx="1123552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b="1" u="sng" dirty="0" smtClean="0">
                <a:solidFill>
                  <a:srgbClr val="FFC000"/>
                </a:solidFill>
              </a:rPr>
              <a:t>Rapport: </a:t>
            </a:r>
          </a:p>
          <a:p>
            <a:pPr lvl="0"/>
            <a:endParaRPr lang="fr-FR" sz="3600" b="1" u="sng" dirty="0" smtClean="0"/>
          </a:p>
          <a:p>
            <a:pPr lvl="0"/>
            <a:r>
              <a:rPr lang="fr-FR" sz="3600" b="1" dirty="0"/>
              <a:t>	</a:t>
            </a:r>
            <a:r>
              <a:rPr lang="fr-FR" sz="2400" b="1" dirty="0" smtClean="0"/>
              <a:t>. Respectez les consignes</a:t>
            </a:r>
          </a:p>
          <a:p>
            <a:pPr lvl="0"/>
            <a:r>
              <a:rPr lang="fr-FR" sz="2400" b="1" dirty="0" smtClean="0"/>
              <a:t>	. Evoquez en quelques lignes le TER et</a:t>
            </a:r>
          </a:p>
          <a:p>
            <a:pPr lvl="0"/>
            <a:r>
              <a:rPr lang="fr-FR" sz="2400" b="1" dirty="0"/>
              <a:t>	</a:t>
            </a:r>
            <a:r>
              <a:rPr lang="fr-FR" sz="2400" b="1" dirty="0" smtClean="0"/>
              <a:t>	les raisons de son choix</a:t>
            </a:r>
          </a:p>
          <a:p>
            <a:pPr lvl="0"/>
            <a:r>
              <a:rPr lang="fr-FR" sz="2400" b="1" dirty="0"/>
              <a:t>	</a:t>
            </a:r>
            <a:r>
              <a:rPr lang="fr-FR" sz="2400" b="1" dirty="0" smtClean="0"/>
              <a:t>. Un schéma vaut mieux qu’un long discours</a:t>
            </a:r>
          </a:p>
          <a:p>
            <a:r>
              <a:rPr lang="fr-FR" sz="2400" b="1" dirty="0" smtClean="0"/>
              <a:t>	. Soignez la bibliographie, titre en entier. Ne pas abusez des renvois à des sites 	internet, préférez des articles scientifiques. Annexez les dans le texte.</a:t>
            </a:r>
          </a:p>
          <a:p>
            <a:r>
              <a:rPr lang="fr-FR" sz="2400" b="1" dirty="0"/>
              <a:t>	</a:t>
            </a:r>
            <a:endParaRPr lang="fr-FR" sz="2400" b="1" dirty="0" smtClean="0"/>
          </a:p>
          <a:p>
            <a:endParaRPr lang="fr-FR" sz="2400" b="1" dirty="0" smtClean="0"/>
          </a:p>
          <a:p>
            <a:endParaRPr lang="fr-FR" sz="2400" b="1" dirty="0"/>
          </a:p>
          <a:p>
            <a:endParaRPr lang="fr-FR" sz="2400" b="1" dirty="0" smtClean="0"/>
          </a:p>
          <a:p>
            <a:r>
              <a:rPr lang="fr-FR" sz="2400" b="1" dirty="0"/>
              <a:t>	</a:t>
            </a:r>
            <a:r>
              <a:rPr lang="fr-FR" sz="2400" b="1" dirty="0" smtClean="0"/>
              <a:t>. Faites relire le rapport et le diaporama (fautes)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. Mettez un titre et légendez les figures, annexez les figures dans le texte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. Pensez aux annexes, annexez les dans le texte</a:t>
            </a:r>
          </a:p>
          <a:p>
            <a:pPr lvl="0"/>
            <a:endParaRPr lang="fr-FR" sz="4400" b="1" dirty="0" smtClean="0">
              <a:solidFill>
                <a:srgbClr val="FFC000"/>
              </a:solidFill>
            </a:endParaRPr>
          </a:p>
          <a:p>
            <a:pPr lvl="0"/>
            <a:endParaRPr lang="fr-FR" sz="4400" b="1" dirty="0">
              <a:solidFill>
                <a:srgbClr val="FFC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490" y="3957637"/>
            <a:ext cx="5638800" cy="981075"/>
          </a:xfrm>
          <a:prstGeom prst="rect">
            <a:avLst/>
          </a:prstGeom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03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" name="Rectangle 8"/>
          <p:cNvSpPr/>
          <p:nvPr/>
        </p:nvSpPr>
        <p:spPr>
          <a:xfrm>
            <a:off x="2341756" y="1224624"/>
            <a:ext cx="3569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400" b="1" u="sng" dirty="0" smtClean="0">
                <a:solidFill>
                  <a:srgbClr val="FFC000"/>
                </a:solidFill>
              </a:rPr>
              <a:t>Soutenances : </a:t>
            </a:r>
            <a:endParaRPr lang="fr-FR" sz="4400" b="1" u="sng" dirty="0">
              <a:solidFill>
                <a:srgbClr val="FFC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64712" y="2659772"/>
            <a:ext cx="8293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Les encadrants ne participent pas aux soutenance</a:t>
            </a:r>
          </a:p>
          <a:p>
            <a:endParaRPr lang="fr-FR" sz="2400" b="1" dirty="0"/>
          </a:p>
          <a:p>
            <a:r>
              <a:rPr lang="fr-FR" sz="2400" b="1" dirty="0"/>
              <a:t>Les responsables du parcours sont membres du jury.</a:t>
            </a:r>
          </a:p>
          <a:p>
            <a:endParaRPr lang="fr-FR" sz="2400" b="1" dirty="0"/>
          </a:p>
          <a:p>
            <a:r>
              <a:rPr lang="fr-FR" sz="2400" b="1" dirty="0"/>
              <a:t>Une fiche d’évaluation est à remettre à votre encadrant (des précisions vous seront données </a:t>
            </a:r>
            <a:r>
              <a:rPr lang="fr-FR" sz="2400" b="1" dirty="0" smtClean="0"/>
              <a:t>ultérieurement, </a:t>
            </a:r>
            <a:r>
              <a:rPr lang="fr-FR" sz="2400" b="1" dirty="0"/>
              <a:t>elle servira à pondérer votre note </a:t>
            </a:r>
          </a:p>
        </p:txBody>
      </p:sp>
    </p:spTree>
    <p:extLst>
      <p:ext uri="{BB962C8B-B14F-4D97-AF65-F5344CB8AC3E}">
        <p14:creationId xmlns:p14="http://schemas.microsoft.com/office/powerpoint/2010/main" val="11996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913" y="1237030"/>
            <a:ext cx="4082040" cy="400526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20565" y="838200"/>
            <a:ext cx="807101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u="sng" dirty="0" smtClean="0">
                <a:solidFill>
                  <a:srgbClr val="FFC000"/>
                </a:solidFill>
              </a:rPr>
              <a:t>Diaporama</a:t>
            </a:r>
          </a:p>
          <a:p>
            <a:endParaRPr lang="fr-FR" sz="4400" b="1" dirty="0">
              <a:solidFill>
                <a:srgbClr val="FFC000"/>
              </a:solidFill>
            </a:endParaRPr>
          </a:p>
          <a:p>
            <a:r>
              <a:rPr lang="fr-FR" sz="2400" b="1" dirty="0" smtClean="0"/>
              <a:t>. Ecriture (minimum Police 16)</a:t>
            </a:r>
          </a:p>
          <a:p>
            <a:r>
              <a:rPr lang="fr-FR" sz="2400" b="1" dirty="0" smtClean="0"/>
              <a:t>. Environ 15 diapos pour 15 min</a:t>
            </a:r>
          </a:p>
          <a:p>
            <a:r>
              <a:rPr lang="fr-FR" sz="2400" b="1" dirty="0" smtClean="0"/>
              <a:t>. Evitez de mettre trop de textes, d’animations</a:t>
            </a:r>
          </a:p>
          <a:p>
            <a:r>
              <a:rPr lang="fr-FR" sz="2400" b="1" dirty="0" smtClean="0"/>
              <a:t>. Prévoir un PDF</a:t>
            </a:r>
          </a:p>
          <a:p>
            <a:endParaRPr lang="fr-FR" sz="2400" b="1" dirty="0"/>
          </a:p>
          <a:p>
            <a:r>
              <a:rPr lang="fr-FR" sz="2400" b="1" dirty="0" smtClean="0"/>
              <a:t>Convocation de tout le monde environ 20 min avant</a:t>
            </a:r>
          </a:p>
          <a:p>
            <a:r>
              <a:rPr lang="fr-FR" sz="2400" b="1" dirty="0" smtClean="0"/>
              <a:t> le début des sessions (exemple 8h10 pour tout</a:t>
            </a:r>
          </a:p>
          <a:p>
            <a:r>
              <a:rPr lang="fr-FR" sz="2400" b="1" dirty="0" smtClean="0"/>
              <a:t> le</a:t>
            </a:r>
            <a:r>
              <a:rPr lang="fr-FR" sz="2400" b="1" dirty="0"/>
              <a:t> </a:t>
            </a:r>
            <a:r>
              <a:rPr lang="fr-FR" sz="2400" b="1" dirty="0" smtClean="0"/>
              <a:t>monde si le début des soutenances est fixé à 8h30)</a:t>
            </a:r>
          </a:p>
          <a:p>
            <a:endParaRPr lang="fr-FR" sz="2400" b="1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613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8826" y="1330325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7000" b="1" u="sng" dirty="0" smtClean="0">
                <a:solidFill>
                  <a:srgbClr val="FFC000"/>
                </a:solidFill>
              </a:rPr>
              <a:t>Diaporama</a:t>
            </a:r>
          </a:p>
          <a:p>
            <a:pPr marL="0" indent="0">
              <a:buNone/>
            </a:pPr>
            <a:endParaRPr lang="fr-FR" sz="5100" b="1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fr-FR" sz="5100" b="1" dirty="0" smtClean="0"/>
              <a:t>TER: Vous </a:t>
            </a:r>
            <a:r>
              <a:rPr lang="fr-FR" sz="5100" b="1" dirty="0"/>
              <a:t>n’aurez pas le temps de commenter tout l’article mais vous pourrez avoir des questions sur tous les aspects de l’article même ceux que vous n’aurez pas abordés </a:t>
            </a:r>
            <a:r>
              <a:rPr lang="fr-FR" sz="5100" b="1" dirty="0" smtClean="0"/>
              <a:t>oralement</a:t>
            </a:r>
          </a:p>
          <a:p>
            <a:pPr marL="0" indent="0" algn="just">
              <a:buNone/>
            </a:pPr>
            <a:endParaRPr lang="fr-FR" sz="5100" b="1" dirty="0"/>
          </a:p>
          <a:p>
            <a:pPr marL="0" indent="0" algn="just">
              <a:buNone/>
            </a:pPr>
            <a:r>
              <a:rPr lang="fr-FR" sz="5100" b="1" dirty="0" smtClean="0"/>
              <a:t>Vous devez donc présenter quelques figures de l’article mais vous devez toutes les connaitre.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. </a:t>
            </a:r>
            <a:endParaRPr lang="fr-FR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662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1050926" y="1082129"/>
            <a:ext cx="112553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u="sng" dirty="0" smtClean="0">
                <a:solidFill>
                  <a:srgbClr val="FFC000"/>
                </a:solidFill>
              </a:rPr>
              <a:t>Présentation</a:t>
            </a:r>
            <a:r>
              <a:rPr lang="fr-FR" sz="4400" b="1" dirty="0" smtClean="0">
                <a:solidFill>
                  <a:srgbClr val="FFC000"/>
                </a:solidFill>
              </a:rPr>
              <a:t>:</a:t>
            </a:r>
          </a:p>
          <a:p>
            <a:endParaRPr lang="fr-FR" sz="4400" b="1" dirty="0" smtClean="0">
              <a:solidFill>
                <a:srgbClr val="FFC000"/>
              </a:solidFill>
            </a:endParaRPr>
          </a:p>
          <a:p>
            <a:r>
              <a:rPr lang="fr-FR" sz="2400" b="1" dirty="0" smtClean="0"/>
              <a:t>Ne lisez pas vos notes </a:t>
            </a:r>
          </a:p>
          <a:p>
            <a:endParaRPr lang="fr-FR" sz="2400" b="1" dirty="0"/>
          </a:p>
          <a:p>
            <a:r>
              <a:rPr lang="fr-FR" sz="2400" b="1" dirty="0" err="1" smtClean="0"/>
              <a:t>Chronometrez</a:t>
            </a:r>
            <a:r>
              <a:rPr lang="fr-FR" sz="2400" b="1" dirty="0" smtClean="0"/>
              <a:t> vous: ne pas dépasser le temps imparti</a:t>
            </a:r>
          </a:p>
          <a:p>
            <a:r>
              <a:rPr lang="fr-FR" sz="2400" b="1" dirty="0" smtClean="0"/>
              <a:t>	15 minutes avec TER   (15 minutes c’est environ 15 diapos)</a:t>
            </a:r>
          </a:p>
          <a:p>
            <a:r>
              <a:rPr lang="fr-FR" sz="2400" b="1" dirty="0" smtClean="0"/>
              <a:t>	10 minutes sans TER (parcours MER)</a:t>
            </a:r>
          </a:p>
          <a:p>
            <a:endParaRPr lang="fr-FR" sz="2400" b="1" dirty="0"/>
          </a:p>
          <a:p>
            <a:r>
              <a:rPr lang="fr-FR" sz="2400" b="1" dirty="0" smtClean="0"/>
              <a:t>Relisez vos cours en lien avec le sujet de votre stage</a:t>
            </a:r>
            <a:endParaRPr lang="fr-FR" sz="2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471416" y="1856232"/>
            <a:ext cx="538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Attention consignes spécifiques pour certains parcours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6926" y="1682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4400" b="1" u="sng" dirty="0" smtClean="0">
                <a:solidFill>
                  <a:srgbClr val="FFC000"/>
                </a:solidFill>
              </a:rPr>
              <a:t>Les questions: </a:t>
            </a:r>
          </a:p>
          <a:p>
            <a:pPr marL="0" indent="0">
              <a:buNone/>
            </a:pPr>
            <a:r>
              <a:rPr lang="fr-FR" sz="5100" b="1" dirty="0" smtClean="0">
                <a:solidFill>
                  <a:srgbClr val="FFC000"/>
                </a:solidFill>
              </a:rPr>
              <a:t>		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. </a:t>
            </a:r>
            <a:endParaRPr lang="fr-FR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790578" y="1955762"/>
            <a:ext cx="10521948" cy="4524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/>
              <a:t>Pour votre TER et votre rapport de stage:</a:t>
            </a:r>
          </a:p>
          <a:p>
            <a:pPr algn="just"/>
            <a:endParaRPr lang="fr-FR" sz="3200" b="1" dirty="0" smtClean="0"/>
          </a:p>
          <a:p>
            <a:pPr algn="just"/>
            <a:r>
              <a:rPr lang="fr-FR" sz="3200" b="1" dirty="0" smtClean="0"/>
              <a:t>Vous devez pouvoir expliquer tous les concepts, toutes les méthodes, toutes les figures, les statistiques et pouvoir définir tous les mots scientifiques</a:t>
            </a:r>
          </a:p>
          <a:p>
            <a:pPr algn="just"/>
            <a:endParaRPr lang="fr-FR" sz="3200" b="1" dirty="0" smtClean="0"/>
          </a:p>
          <a:p>
            <a:pPr algn="just"/>
            <a:r>
              <a:rPr lang="fr-FR" sz="3200" b="1" dirty="0" smtClean="0"/>
              <a:t>Pensez à vérifier que les « contrôles » ont été faits dans les expériences (les vôtres, celles de l’article)</a:t>
            </a:r>
          </a:p>
          <a:p>
            <a:pPr algn="just"/>
            <a:endParaRPr lang="fr-FR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4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8851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Si stage  confidentiel: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Mettre la mention « confidentiel » sur le rapport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Apportez la clause de confidentialité en 10 exemplaires le jour J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Langues: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Si cela est justifié, vous pouvez rendre votre rapport en anglais </a:t>
            </a:r>
          </a:p>
          <a:p>
            <a:pPr marL="0" indent="0">
              <a:buNone/>
            </a:pPr>
            <a:r>
              <a:rPr lang="fr-FR" dirty="0"/>
              <a:t>e</a:t>
            </a:r>
            <a:r>
              <a:rPr lang="fr-FR" dirty="0" smtClean="0"/>
              <a:t>t/ou soutenir en anglais.</a:t>
            </a:r>
            <a:endParaRPr lang="fr-FR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-36513" y="0"/>
            <a:ext cx="527051" cy="6858000"/>
            <a:chOff x="-23" y="0"/>
            <a:chExt cx="332" cy="432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9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-23" y="4031"/>
              <a:ext cx="3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FB6E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   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fichard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>
                  <a:solidFill>
                    <a:srgbClr val="DFB6E0"/>
                  </a:solidFill>
                  <a:latin typeface="Smudger LET" pitchFamily="2" charset="0"/>
                </a:rPr>
                <a:t>   carroll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95" y="0"/>
              <a:ext cx="0" cy="4320"/>
            </a:xfrm>
            <a:prstGeom prst="line">
              <a:avLst/>
            </a:prstGeom>
            <a:noFill/>
            <a:ln w="38100">
              <a:solidFill>
                <a:srgbClr val="DFB6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189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489</Words>
  <Application>Microsoft Office PowerPoint</Application>
  <PresentationFormat>Grand écran</PresentationFormat>
  <Paragraphs>92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Smudger LET</vt:lpstr>
      <vt:lpstr>Thème Office</vt:lpstr>
      <vt:lpstr>ATTENTION LES CONSIGNES PEUVENT VARIER en fonction des parcours  Le diaporama est donné à titre indicatif  Consignes par parcours  précises…seront disponibles bientôt ….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</dc:creator>
  <cp:lastModifiedBy>Julie</cp:lastModifiedBy>
  <cp:revision>16</cp:revision>
  <dcterms:created xsi:type="dcterms:W3CDTF">2018-05-10T20:11:06Z</dcterms:created>
  <dcterms:modified xsi:type="dcterms:W3CDTF">2022-02-07T07:08:52Z</dcterms:modified>
</cp:coreProperties>
</file>